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c5478675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c5478675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c5478675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c5478675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eaddc12f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6eaddc12f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eaddc12f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eaddc12f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eaddc12f7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eaddc12f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6eaddc12f7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6eaddc12f7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6de55303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6de55303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c5478675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c5478675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c547867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c547867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c547867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6c547867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6c5478675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6c5478675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c5478675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c5478675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c547867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6c547867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de553039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de553039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6eaddc12f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6eaddc12f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D7E6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790000" y="736450"/>
            <a:ext cx="6024600" cy="10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600"/>
              <a:t>SORTOWNIA JABŁEK</a:t>
            </a:r>
            <a:endParaRPr b="1"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84075" y="2320375"/>
            <a:ext cx="63708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1"/>
                </a:solidFill>
              </a:rPr>
              <a:t>Które jabłko wybrać?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1"/>
                </a:solidFill>
              </a:rPr>
              <a:t>Cel biznesowy: Sad. Sortownia jabłek służąca do podziału ich na określony użytek/sprzedaż.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1"/>
                </a:solidFill>
              </a:rPr>
              <a:t>Dżem, cydr, sprzedaż detaliczna, soki.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65945" t="0"/>
          <a:stretch/>
        </p:blipFill>
        <p:spPr>
          <a:xfrm>
            <a:off x="0" y="0"/>
            <a:ext cx="213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7618500" y="4584700"/>
            <a:ext cx="183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gold_diggers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1332" l="0" r="1661" t="0"/>
          <a:stretch/>
        </p:blipFill>
        <p:spPr>
          <a:xfrm>
            <a:off x="40488" y="931525"/>
            <a:ext cx="2985625" cy="40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6751388" y="546325"/>
            <a:ext cx="10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128 x 128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1362250" y="546313"/>
            <a:ext cx="10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32</a:t>
            </a:r>
            <a:r>
              <a:rPr lang="pl"/>
              <a:t> x 32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3964638" y="546325"/>
            <a:ext cx="10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64</a:t>
            </a:r>
            <a:r>
              <a:rPr lang="pl"/>
              <a:t> x 64</a:t>
            </a:r>
            <a:endParaRPr/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229950" y="10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Wykresy dokładności i straty</a:t>
            </a:r>
            <a:endParaRPr b="1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375" y="931525"/>
            <a:ext cx="2915250" cy="40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900" y="931525"/>
            <a:ext cx="2985599" cy="40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251150" y="18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Macierze pomyłek </a:t>
            </a:r>
            <a:endParaRPr b="1"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0" y="1147238"/>
            <a:ext cx="2979240" cy="30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775" y="1147237"/>
            <a:ext cx="3028000" cy="30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1388" y="1152485"/>
            <a:ext cx="2979251" cy="302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7005187" y="708688"/>
            <a:ext cx="11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128 x 128</a:t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1000650" y="708675"/>
            <a:ext cx="11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32 x 32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3900211" y="708688"/>
            <a:ext cx="11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64 x 64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Przykładowe predykcje modelu</a:t>
            </a:r>
            <a:endParaRPr b="1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00" y="1170125"/>
            <a:ext cx="191772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737" y="1170125"/>
            <a:ext cx="193253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706" y="1170125"/>
            <a:ext cx="193976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Sprawdzenie modelu o innej strukturze</a:t>
            </a:r>
            <a:endParaRPr b="1"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00" y="1063400"/>
            <a:ext cx="2892650" cy="3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750" y="1170125"/>
            <a:ext cx="5374172" cy="18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5750" y="3134625"/>
            <a:ext cx="2759178" cy="180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1225" y="3134625"/>
            <a:ext cx="2759175" cy="181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5"/>
          <p:cNvCxnSpPr/>
          <p:nvPr/>
        </p:nvCxnSpPr>
        <p:spPr>
          <a:xfrm flipH="1" rot="10800000">
            <a:off x="7538550" y="1393000"/>
            <a:ext cx="926700" cy="33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7571850" y="2982225"/>
            <a:ext cx="876900" cy="9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 flipH="1" rot="10800000">
            <a:off x="531325" y="4840825"/>
            <a:ext cx="568200" cy="75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Macierz pomyłek</a:t>
            </a:r>
            <a:endParaRPr b="1"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225" y="1239750"/>
            <a:ext cx="3621126" cy="369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25" y="1208450"/>
            <a:ext cx="1806125" cy="36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450" y="1184282"/>
            <a:ext cx="1806125" cy="362610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Przykładowe predykcje modelu</a:t>
            </a:r>
            <a:endParaRPr b="1"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600" y="1208455"/>
            <a:ext cx="1806125" cy="357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128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DZIĘKUJEMY ZA UWAGĘ :)</a:t>
            </a:r>
            <a:endParaRPr b="1"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75" y="2054900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O zbiorze</a:t>
            </a:r>
            <a:endParaRPr b="1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Cały zbiór zawiera 44 406 zdjęć owoców o różnej rozdzielczości. Wszystkie zdjęcia są na jednorodnym tle, lecz przy robieniu zdjęć były brane pod uwagę różne oświetlenia.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W naszym projekcie zajęliśmy się tylko jabłkami, których jest 6 rodzajów. Zdjęć jabłek w podanym zbiorze jest 6161.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00175" y="16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Rodzaje jabłek w zbiorze danych</a:t>
            </a:r>
            <a:endParaRPr b="1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25" y="1358561"/>
            <a:ext cx="2160000" cy="1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279950" y="1017725"/>
            <a:ext cx="2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000" y="1420350"/>
            <a:ext cx="216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020025" y="1017725"/>
            <a:ext cx="1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675" y="1420338"/>
            <a:ext cx="216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759950" y="1017725"/>
            <a:ext cx="2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25" y="3333826"/>
            <a:ext cx="216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259400" y="2984650"/>
            <a:ext cx="3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2000" y="3333826"/>
            <a:ext cx="216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208725" y="2984650"/>
            <a:ext cx="3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6675" y="3333826"/>
            <a:ext cx="216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6759950" y="2984650"/>
            <a:ext cx="3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8888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738" y="1122600"/>
            <a:ext cx="6234525" cy="35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Liczebność zdjęć w grupach</a:t>
            </a:r>
            <a:endParaRPr b="1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97425" y="1071575"/>
            <a:ext cx="5202000" cy="3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Zmieniliśmy rozdzielczość zdjęć za pomocą resize tak aby wszystkie miały taki sam wymiar.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Przemieszaliśmy zdjęcia, aby nie były ułożone w kolejności wg wczytywanych folderów.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l">
                <a:solidFill>
                  <a:schemeClr val="dk1"/>
                </a:solidFill>
              </a:rPr>
              <a:t>Model uczył się i walidował na sumarycznej liczbie 4928 zdjęć, a test został przeprowadzony na 1233 zdjęciach.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088" y="330725"/>
            <a:ext cx="3286125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18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Struktury modeli</a:t>
            </a:r>
            <a:endParaRPr b="1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962" y="1347975"/>
            <a:ext cx="3080087" cy="27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0" y="1347975"/>
            <a:ext cx="2988548" cy="27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050" y="1347975"/>
            <a:ext cx="2941600" cy="27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931263" y="855000"/>
            <a:ext cx="10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128 x 128</a:t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1288825" y="854988"/>
            <a:ext cx="10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32 x 32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3988263" y="855000"/>
            <a:ext cx="10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64 x 64</a:t>
            </a:r>
            <a:endParaRPr/>
          </a:p>
        </p:txBody>
      </p:sp>
      <p:cxnSp>
        <p:nvCxnSpPr>
          <p:cNvPr id="108" name="Google Shape;108;p18"/>
          <p:cNvCxnSpPr/>
          <p:nvPr/>
        </p:nvCxnSpPr>
        <p:spPr>
          <a:xfrm>
            <a:off x="2275350" y="3107550"/>
            <a:ext cx="6375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5379400" y="3105150"/>
            <a:ext cx="543300" cy="4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8"/>
          <p:cNvCxnSpPr/>
          <p:nvPr/>
        </p:nvCxnSpPr>
        <p:spPr>
          <a:xfrm flipH="1" rot="10800000">
            <a:off x="8426400" y="3097800"/>
            <a:ext cx="545400" cy="2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8"/>
          <p:cNvCxnSpPr/>
          <p:nvPr/>
        </p:nvCxnSpPr>
        <p:spPr>
          <a:xfrm>
            <a:off x="311700" y="3773175"/>
            <a:ext cx="6375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3558475" y="3770775"/>
            <a:ext cx="543300" cy="4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8"/>
          <p:cNvCxnSpPr/>
          <p:nvPr/>
        </p:nvCxnSpPr>
        <p:spPr>
          <a:xfrm>
            <a:off x="6484675" y="3773175"/>
            <a:ext cx="6375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00" y="1528400"/>
            <a:ext cx="5319600" cy="208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225" y="0"/>
            <a:ext cx="338677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9"/>
          <p:cNvCxnSpPr/>
          <p:nvPr/>
        </p:nvCxnSpPr>
        <p:spPr>
          <a:xfrm>
            <a:off x="4681500" y="1763225"/>
            <a:ext cx="876900" cy="9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9"/>
          <p:cNvCxnSpPr/>
          <p:nvPr/>
        </p:nvCxnSpPr>
        <p:spPr>
          <a:xfrm>
            <a:off x="4681500" y="3615100"/>
            <a:ext cx="876900" cy="9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9"/>
          <p:cNvSpPr txBox="1"/>
          <p:nvPr>
            <p:ph type="title"/>
          </p:nvPr>
        </p:nvSpPr>
        <p:spPr>
          <a:xfrm>
            <a:off x="165425" y="310750"/>
            <a:ext cx="517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1920"/>
              <a:t>Wy</a:t>
            </a:r>
            <a:r>
              <a:rPr b="1" lang="pl" sz="1920"/>
              <a:t>miary zdjęcia 32x32</a:t>
            </a:r>
            <a:endParaRPr b="1" sz="192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0" y="1539075"/>
            <a:ext cx="5484300" cy="20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6700" y="0"/>
            <a:ext cx="33673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0"/>
          <p:cNvCxnSpPr/>
          <p:nvPr/>
        </p:nvCxnSpPr>
        <p:spPr>
          <a:xfrm>
            <a:off x="4681500" y="1763225"/>
            <a:ext cx="876900" cy="9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0"/>
          <p:cNvCxnSpPr/>
          <p:nvPr/>
        </p:nvCxnSpPr>
        <p:spPr>
          <a:xfrm>
            <a:off x="4619575" y="3594800"/>
            <a:ext cx="876900" cy="9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0"/>
          <p:cNvSpPr txBox="1"/>
          <p:nvPr>
            <p:ph type="title"/>
          </p:nvPr>
        </p:nvSpPr>
        <p:spPr>
          <a:xfrm>
            <a:off x="165425" y="310750"/>
            <a:ext cx="517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1920"/>
              <a:t>Wy</a:t>
            </a:r>
            <a:r>
              <a:rPr b="1" lang="pl" sz="1920"/>
              <a:t>miary zdjęcia 64x64</a:t>
            </a:r>
            <a:endParaRPr b="1" sz="192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165425" y="310750"/>
            <a:ext cx="517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1920"/>
              <a:t>Wy</a:t>
            </a:r>
            <a:r>
              <a:rPr b="1" lang="pl" sz="1920"/>
              <a:t>miary zdjęcia 128x128</a:t>
            </a:r>
            <a:endParaRPr b="1" sz="192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5" y="1542088"/>
            <a:ext cx="5396620" cy="205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975" y="0"/>
            <a:ext cx="3449025" cy="5162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1"/>
          <p:cNvCxnSpPr/>
          <p:nvPr/>
        </p:nvCxnSpPr>
        <p:spPr>
          <a:xfrm>
            <a:off x="4572000" y="1802175"/>
            <a:ext cx="876900" cy="9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1"/>
          <p:cNvCxnSpPr/>
          <p:nvPr/>
        </p:nvCxnSpPr>
        <p:spPr>
          <a:xfrm>
            <a:off x="4685150" y="3601425"/>
            <a:ext cx="876900" cy="9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70525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